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5"/>
  </p:notesMasterIdLst>
  <p:sldIdLst>
    <p:sldId id="256" r:id="rId2"/>
    <p:sldId id="336" r:id="rId3"/>
    <p:sldId id="303" r:id="rId4"/>
    <p:sldId id="304" r:id="rId5"/>
    <p:sldId id="309" r:id="rId6"/>
    <p:sldId id="305"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35" r:id="rId24"/>
    <p:sldId id="321" r:id="rId25"/>
    <p:sldId id="325" r:id="rId26"/>
    <p:sldId id="326" r:id="rId27"/>
    <p:sldId id="286" r:id="rId28"/>
    <p:sldId id="287" r:id="rId29"/>
    <p:sldId id="332" r:id="rId30"/>
    <p:sldId id="333" r:id="rId31"/>
    <p:sldId id="290" r:id="rId32"/>
    <p:sldId id="294" r:id="rId33"/>
    <p:sldId id="277" r:id="rId34"/>
    <p:sldId id="288" r:id="rId35"/>
    <p:sldId id="289" r:id="rId36"/>
    <p:sldId id="295" r:id="rId37"/>
    <p:sldId id="296" r:id="rId38"/>
    <p:sldId id="297" r:id="rId39"/>
    <p:sldId id="298" r:id="rId40"/>
    <p:sldId id="299" r:id="rId41"/>
    <p:sldId id="300" r:id="rId42"/>
    <p:sldId id="301" r:id="rId43"/>
    <p:sldId id="322" r:id="rId44"/>
    <p:sldId id="337" r:id="rId45"/>
    <p:sldId id="323" r:id="rId46"/>
    <p:sldId id="324" r:id="rId47"/>
    <p:sldId id="302" r:id="rId48"/>
    <p:sldId id="291" r:id="rId49"/>
    <p:sldId id="280" r:id="rId50"/>
    <p:sldId id="278" r:id="rId51"/>
    <p:sldId id="292" r:id="rId52"/>
    <p:sldId id="316" r:id="rId53"/>
    <p:sldId id="318" r:id="rId54"/>
    <p:sldId id="317" r:id="rId55"/>
    <p:sldId id="284" r:id="rId56"/>
    <p:sldId id="331" r:id="rId57"/>
    <p:sldId id="319" r:id="rId58"/>
    <p:sldId id="263" r:id="rId59"/>
    <p:sldId id="334" r:id="rId60"/>
    <p:sldId id="328" r:id="rId61"/>
    <p:sldId id="329" r:id="rId62"/>
    <p:sldId id="330" r:id="rId63"/>
    <p:sldId id="283"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5821"/>
  </p:normalViewPr>
  <p:slideViewPr>
    <p:cSldViewPr snapToGrid="0">
      <p:cViewPr varScale="1">
        <p:scale>
          <a:sx n="109" d="100"/>
          <a:sy n="109"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083336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7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157413"/>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432552"/>
            <a:ext cx="9885769" cy="1793053"/>
          </a:xfrm>
        </p:spPr>
        <p:txBody>
          <a:bodyPr>
            <a:normAutofit/>
          </a:bodyPr>
          <a:lstStyle/>
          <a:p>
            <a:pPr marL="457200" indent="-457200">
              <a:lnSpc>
                <a:spcPct val="90000"/>
              </a:lnSpc>
              <a:buAutoNum type="arabicPeriod"/>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and when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3886200"/>
            <a:ext cx="8676222" cy="1905000"/>
          </a:xfrm>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20897</TotalTime>
  <Words>2533</Words>
  <Application>Microsoft Macintosh PowerPoint</Application>
  <PresentationFormat>Widescreen</PresentationFormat>
  <Paragraphs>270</Paragraphs>
  <Slides>63</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Basics and pitfalls in data visualization (TUFTE)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UN logo</vt:lpstr>
      <vt:lpstr>Case study</vt:lpstr>
      <vt:lpstr>Case study</vt:lpstr>
      <vt:lpstr>cartograms</vt:lpstr>
      <vt:lpstr>PowerPoint Presentation</vt:lpstr>
      <vt:lpstr>T-test</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Shiny apps for rapid prototyping and communication</vt:lpstr>
      <vt:lpstr>Why and when of visualization</vt:lpstr>
      <vt:lpstr>material</vt:lpstr>
      <vt:lpstr>Data storytelling</vt:lpstr>
      <vt:lpstr>material</vt:lpstr>
      <vt:lpstr>material</vt:lpstr>
      <vt:lpstr>material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195</cp:revision>
  <cp:lastPrinted>2023-09-21T09:58:26Z</cp:lastPrinted>
  <dcterms:created xsi:type="dcterms:W3CDTF">2023-09-18T08:47:09Z</dcterms:created>
  <dcterms:modified xsi:type="dcterms:W3CDTF">2023-11-01T07:41:37Z</dcterms:modified>
</cp:coreProperties>
</file>